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6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20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23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47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71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4743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085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106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248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59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421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062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8371F-D565-40E3-900A-7882EA8AFDE6}" type="datetimeFigureOut">
              <a:rPr lang="en-US" smtClean="0"/>
              <a:t>1/31/2019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8EFC0-5D8C-4689-B08B-B1EEE8ED6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01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6132657"/>
          </a:xfrm>
        </p:spPr>
        <p:txBody>
          <a:bodyPr/>
          <a:lstStyle/>
          <a:p>
            <a:pPr algn="ctr"/>
            <a:r>
              <a:rPr lang="en-US" u="sng" dirty="0">
                <a:solidFill>
                  <a:schemeClr val="accent2">
                    <a:lumMod val="75000"/>
                  </a:schemeClr>
                </a:solidFill>
              </a:rPr>
              <a:t>Tools for Maintaining Coding </a:t>
            </a:r>
            <a:r>
              <a:rPr lang="en-US" u="sng" dirty="0" smtClean="0">
                <a:solidFill>
                  <a:schemeClr val="accent2">
                    <a:lumMod val="75000"/>
                  </a:schemeClr>
                </a:solidFill>
              </a:rPr>
              <a:t/>
            </a:r>
            <a:br>
              <a:rPr lang="en-US" u="sng" dirty="0" smtClean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u="sng" dirty="0" smtClean="0">
                <a:solidFill>
                  <a:schemeClr val="accent2">
                    <a:lumMod val="75000"/>
                  </a:schemeClr>
                </a:solidFill>
              </a:rPr>
              <a:t>Standard </a:t>
            </a:r>
            <a:r>
              <a:rPr lang="en-US" u="sng" dirty="0">
                <a:solidFill>
                  <a:schemeClr val="accent2">
                    <a:lumMod val="75000"/>
                  </a:schemeClr>
                </a:solidFill>
              </a:rPr>
              <a:t>in PHP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521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75855"/>
            <a:ext cx="9144000" cy="1246909"/>
          </a:xfrm>
        </p:spPr>
        <p:txBody>
          <a:bodyPr>
            <a:normAutofit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PHP </a:t>
            </a: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intelliSense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en-US" sz="2200" dirty="0"/>
              <a:t>This is just the VS Code extension that show the actual language of the server. It helps developer by autosuggesting the </a:t>
            </a:r>
            <a:r>
              <a:rPr lang="en-US" sz="2200" dirty="0" smtClean="0"/>
              <a:t>PHP </a:t>
            </a:r>
            <a:r>
              <a:rPr lang="en-US" sz="2200" dirty="0"/>
              <a:t>code.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369127"/>
            <a:ext cx="9144000" cy="288867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219" y="2695575"/>
            <a:ext cx="8395854" cy="220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9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455" y="734435"/>
            <a:ext cx="9144000" cy="941965"/>
          </a:xfrm>
        </p:spPr>
        <p:txBody>
          <a:bodyPr>
            <a:normAutofit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u="sng" dirty="0">
                <a:solidFill>
                  <a:schemeClr val="accent2">
                    <a:lumMod val="75000"/>
                  </a:schemeClr>
                </a:solidFill>
              </a:rPr>
              <a:t>Format Html in PHP: </a:t>
            </a:r>
            <a:r>
              <a:rPr lang="en-US" sz="2400" dirty="0"/>
              <a:t>This extension provides formatting for the HTML code in PHP files.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455" y="1856509"/>
            <a:ext cx="9282545" cy="3401291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455" y="1856508"/>
            <a:ext cx="9282545" cy="4655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09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Path </a:t>
            </a:r>
            <a:r>
              <a:rPr lang="en-US" sz="3200" dirty="0" err="1" smtClean="0">
                <a:solidFill>
                  <a:schemeClr val="accent2">
                    <a:lumMod val="75000"/>
                  </a:schemeClr>
                </a:solidFill>
              </a:rPr>
              <a:t>Intellisence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en-US" sz="2400" dirty="0"/>
              <a:t>Visual Studio Code plugin that autocompletes filenames.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27" y="1579418"/>
            <a:ext cx="9947563" cy="4752109"/>
          </a:xfrm>
        </p:spPr>
      </p:pic>
    </p:spTree>
    <p:extLst>
      <p:ext uri="{BB962C8B-B14F-4D97-AF65-F5344CB8AC3E}">
        <p14:creationId xmlns:p14="http://schemas.microsoft.com/office/powerpoint/2010/main" val="219773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Bookmarks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en-US" sz="2400" dirty="0"/>
              <a:t>It helps you to navigate in your code, moving between important positions easily and quickly.</a:t>
            </a:r>
            <a:r>
              <a:rPr lang="en-US" sz="2700" dirty="0"/>
              <a:t> </a:t>
            </a:r>
            <a:endParaRPr lang="en-US" sz="27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745" y="1856509"/>
            <a:ext cx="9448800" cy="4059310"/>
          </a:xfrm>
        </p:spPr>
      </p:pic>
    </p:spTree>
    <p:extLst>
      <p:ext uri="{BB962C8B-B14F-4D97-AF65-F5344CB8AC3E}">
        <p14:creationId xmlns:p14="http://schemas.microsoft.com/office/powerpoint/2010/main" val="1704840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86691"/>
            <a:ext cx="9144000" cy="845127"/>
          </a:xfrm>
        </p:spPr>
        <p:txBody>
          <a:bodyPr>
            <a:normAutofit fontScale="90000"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Auto Rename </a:t>
            </a:r>
            <a:r>
              <a:rPr lang="en-US" sz="2700" dirty="0" smtClean="0">
                <a:solidFill>
                  <a:schemeClr val="accent2">
                    <a:lumMod val="75000"/>
                  </a:schemeClr>
                </a:solidFill>
              </a:rPr>
              <a:t>Tag: </a:t>
            </a:r>
            <a:r>
              <a:rPr lang="en-US" sz="2700" dirty="0" smtClean="0"/>
              <a:t>Automatically </a:t>
            </a:r>
            <a:r>
              <a:rPr lang="en-US" sz="2700" dirty="0"/>
              <a:t>rename paired HTML/XML tag, same as Visual Studio IDE does.</a:t>
            </a:r>
            <a:endParaRPr lang="en-US" sz="27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884218"/>
            <a:ext cx="9144000" cy="337358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1884218"/>
            <a:ext cx="9366263" cy="466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00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734291"/>
            <a:ext cx="9144000" cy="983673"/>
          </a:xfrm>
        </p:spPr>
        <p:txBody>
          <a:bodyPr>
            <a:normAutofit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</a:rPr>
              <a:t>Auto Close Tag: </a:t>
            </a:r>
            <a:r>
              <a:rPr lang="en-US" sz="2400" dirty="0"/>
              <a:t>Automatically add HTML/XML close tag, same as Visual Studio IDE or Sublime Text does.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814946"/>
            <a:ext cx="9255426" cy="473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246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858837"/>
          </a:xfrm>
        </p:spPr>
        <p:txBody>
          <a:bodyPr>
            <a:normAutofit fontScale="90000"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Beautify: </a:t>
            </a:r>
            <a:r>
              <a:rPr lang="en-US" sz="2700" dirty="0" smtClean="0"/>
              <a:t>Beautify </a:t>
            </a:r>
            <a:r>
              <a:rPr lang="en-US" sz="2700" dirty="0" err="1"/>
              <a:t>J</a:t>
            </a:r>
            <a:r>
              <a:rPr lang="en-US" sz="2700" dirty="0" err="1" smtClean="0"/>
              <a:t>avascript</a:t>
            </a:r>
            <a:r>
              <a:rPr lang="en-US" sz="2700" dirty="0" smtClean="0"/>
              <a:t>, JSON, CSS, SASS and HTML in Visual Studio Code.</a:t>
            </a:r>
            <a:endParaRPr lang="en-US" sz="27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981201"/>
            <a:ext cx="9144000" cy="789708"/>
          </a:xfrm>
        </p:spPr>
        <p:txBody>
          <a:bodyPr>
            <a:normAutofit lnSpcReduction="10000"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+mj-lt"/>
              </a:rPr>
              <a:t>Better Comments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: </a:t>
            </a:r>
            <a:r>
              <a:rPr lang="en-US" dirty="0">
                <a:latin typeface="+mj-lt"/>
              </a:rPr>
              <a:t>The Better Comments extension will help you create more human-friendly comments in your code</a:t>
            </a:r>
            <a:r>
              <a:rPr lang="en-US" dirty="0" smtClean="0">
                <a:latin typeface="+mj-lt"/>
              </a:rPr>
              <a:t>.</a:t>
            </a:r>
            <a:endParaRPr lang="en-US" dirty="0">
              <a:latin typeface="+mj-l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 smtClean="0">
              <a:latin typeface="+mj-lt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419" y="2770910"/>
            <a:ext cx="7329053" cy="355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60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72836"/>
            <a:ext cx="9144000" cy="803564"/>
          </a:xfrm>
        </p:spPr>
        <p:txBody>
          <a:bodyPr>
            <a:normAutofit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PHP </a:t>
            </a:r>
            <a:r>
              <a:rPr lang="en-US" sz="3200" dirty="0" err="1" smtClean="0">
                <a:solidFill>
                  <a:schemeClr val="accent2">
                    <a:lumMod val="75000"/>
                  </a:schemeClr>
                </a:solidFill>
              </a:rPr>
              <a:t>Intelephense</a:t>
            </a:r>
            <a:r>
              <a:rPr lang="en-US" sz="3200" dirty="0" smtClean="0">
                <a:solidFill>
                  <a:schemeClr val="accent2">
                    <a:lumMod val="75000"/>
                  </a:schemeClr>
                </a:solidFill>
              </a:rPr>
              <a:t>: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676400"/>
            <a:ext cx="10155382" cy="3581400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dirty="0" smtClean="0">
                <a:latin typeface="+mj-lt"/>
              </a:rPr>
              <a:t>High </a:t>
            </a:r>
            <a:r>
              <a:rPr lang="en-US" dirty="0">
                <a:latin typeface="+mj-lt"/>
              </a:rPr>
              <a:t>performance and rich in PHP feature extension</a:t>
            </a:r>
            <a:r>
              <a:rPr lang="en-US" dirty="0" smtClean="0"/>
              <a:t>.</a:t>
            </a:r>
          </a:p>
          <a:p>
            <a:pPr marL="457200" indent="-457200" algn="l">
              <a:buAutoNum type="arabicPeriod"/>
            </a:pPr>
            <a:r>
              <a:rPr lang="en-US" dirty="0" smtClean="0">
                <a:latin typeface="+mj-lt"/>
              </a:rPr>
              <a:t>Helpful in formatting PHP.</a:t>
            </a: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US" dirty="0">
                <a:latin typeface="+mj-lt"/>
              </a:rPr>
              <a:t>HTML request forwarding allowing for a </a:t>
            </a:r>
            <a:r>
              <a:rPr lang="en-US" dirty="0" smtClean="0">
                <a:latin typeface="+mj-lt"/>
              </a:rPr>
              <a:t>full HTML/</a:t>
            </a:r>
            <a:r>
              <a:rPr lang="en-US" dirty="0" err="1" smtClean="0">
                <a:latin typeface="+mj-lt"/>
              </a:rPr>
              <a:t>Javascript</a:t>
            </a:r>
            <a:r>
              <a:rPr lang="en-US" dirty="0" smtClean="0">
                <a:latin typeface="+mj-lt"/>
              </a:rPr>
              <a:t>/CSS/PHP </a:t>
            </a:r>
            <a:r>
              <a:rPr lang="en-US" dirty="0">
                <a:latin typeface="+mj-lt"/>
              </a:rPr>
              <a:t>development experience</a:t>
            </a:r>
            <a:r>
              <a:rPr lang="en-US" dirty="0" smtClean="0">
                <a:latin typeface="+mj-lt"/>
              </a:rPr>
              <a:t>.</a:t>
            </a:r>
          </a:p>
          <a:p>
            <a:pPr marL="457200" indent="-457200" algn="l">
              <a:buFont typeface="Arial" panose="020B0604020202020204" pitchFamily="34" charset="0"/>
              <a:buAutoNum type="arabicPeriod"/>
            </a:pPr>
            <a:r>
              <a:rPr lang="en-US" dirty="0">
                <a:latin typeface="+mj-lt"/>
              </a:rPr>
              <a:t>Fast camel/underscore case workspace symbol search.</a:t>
            </a:r>
          </a:p>
          <a:p>
            <a:pPr algn="l"/>
            <a:endParaRPr lang="en-US" dirty="0">
              <a:latin typeface="+mj-lt"/>
            </a:endParaRPr>
          </a:p>
          <a:p>
            <a:pPr marL="457200" indent="-457200" algn="l">
              <a:buAutoNum type="arabicPeriod"/>
            </a:pP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99908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7255D96711FC49BBA26F7B9BB08C99" ma:contentTypeVersion="2" ma:contentTypeDescription="Create a new document." ma:contentTypeScope="" ma:versionID="63456fc34290787f52d28780985f7034">
  <xsd:schema xmlns:xsd="http://www.w3.org/2001/XMLSchema" xmlns:xs="http://www.w3.org/2001/XMLSchema" xmlns:p="http://schemas.microsoft.com/office/2006/metadata/properties" xmlns:ns2="40a0f728-52a3-4658-822b-5900f4ad5772" targetNamespace="http://schemas.microsoft.com/office/2006/metadata/properties" ma:root="true" ma:fieldsID="dbf597bd7ef3562fd7c6049101038f75" ns2:_="">
    <xsd:import namespace="40a0f728-52a3-4658-822b-5900f4ad57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a0f728-52a3-4658-822b-5900f4ad577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9CB4CE8-781E-4302-9DA0-321FC683CEF4}"/>
</file>

<file path=customXml/itemProps2.xml><?xml version="1.0" encoding="utf-8"?>
<ds:datastoreItem xmlns:ds="http://schemas.openxmlformats.org/officeDocument/2006/customXml" ds:itemID="{A13CF77E-3C64-4DF3-BD62-F9E829D6D532}"/>
</file>

<file path=customXml/itemProps3.xml><?xml version="1.0" encoding="utf-8"?>
<ds:datastoreItem xmlns:ds="http://schemas.openxmlformats.org/officeDocument/2006/customXml" ds:itemID="{93409DFB-F370-4379-A693-6FC2E873AA66}"/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186</Words>
  <Application>Microsoft Office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Tools for Maintaining Coding  Standard in PHP </vt:lpstr>
      <vt:lpstr>PHP intelliSense: This is just the VS Code extension that show the actual language of the server. It helps developer by autosuggesting the PHP code.</vt:lpstr>
      <vt:lpstr>Format Html in PHP: This extension provides formatting for the HTML code in PHP files.</vt:lpstr>
      <vt:lpstr>Path Intellisence: Visual Studio Code plugin that autocompletes filenames.</vt:lpstr>
      <vt:lpstr>Bookmarks: It helps you to navigate in your code, moving between important positions easily and quickly. </vt:lpstr>
      <vt:lpstr>Auto Rename Tag: Automatically rename paired HTML/XML tag, same as Visual Studio IDE does.</vt:lpstr>
      <vt:lpstr>Auto Close Tag: Automatically add HTML/XML close tag, same as Visual Studio IDE or Sublime Text does.</vt:lpstr>
      <vt:lpstr>Beautify: Beautify Javascript, JSON, CSS, SASS and HTML in Visual Studio Code.</vt:lpstr>
      <vt:lpstr>PHP Intelephense: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Tools for Maintaining Coding  Standard in PHP </dc:title>
  <dc:creator>Pooja Sharma.</dc:creator>
  <cp:lastModifiedBy>Pooja Sharma.</cp:lastModifiedBy>
  <cp:revision>14</cp:revision>
  <dcterms:created xsi:type="dcterms:W3CDTF">2019-01-31T07:26:39Z</dcterms:created>
  <dcterms:modified xsi:type="dcterms:W3CDTF">2019-01-31T13:09:06Z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0x0101003F7255D96711FC49BBA26F7B9BB08C99</vt:lpwstr>
  </property>
</Properties>
</file>

<file path=docProps/thumbnail.jpeg>
</file>